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3" r:id="rId8"/>
    <p:sldId id="261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77" d="100"/>
          <a:sy n="77" d="100"/>
        </p:scale>
        <p:origin x="675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7C6FD-C798-47C5-DB80-55745F8A26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76B98C-CB03-153F-0664-EAD30AF5DA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73988E-ED58-3EB6-E0A3-DF6D21830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8E91A-3102-4E32-9CCA-5BF0C70DB6AD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33F4B0-88CF-56FF-00F9-36DEAB27F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28E6CA-3183-FD7D-5B47-AD319C0FF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7183D-2CC1-47A3-BBEA-6A367CA7F9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034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10A54-9699-B0E9-3CB4-6B5136B0A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8DA6D0-75E7-1738-A51F-171BDB760B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78A84B-9482-F430-BCFF-6E13B42AF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8E91A-3102-4E32-9CCA-5BF0C70DB6AD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1F3F0E-2399-9C00-2AA6-5E9F5C611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7D4677-F9E7-D6D1-428F-934434CBD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7183D-2CC1-47A3-BBEA-6A367CA7F9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91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0DEF8D-745C-77DE-E5FE-48234192EF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4B3DF6-4A03-7B7A-F31F-6F2679C839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9A5EF0-E5E3-CA71-82D3-786962C0A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8E91A-3102-4E32-9CCA-5BF0C70DB6AD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EF7E65-7683-D9A5-7FF2-5559E440E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11720F-9D0E-AACB-166D-3FD350A8B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7183D-2CC1-47A3-BBEA-6A367CA7F9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221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F1DFE-1B36-BF89-38D2-41CD6BCCF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F55B43-B212-5899-92D2-828518D9AE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B1C8FF-8D2E-2194-7526-99E3C731E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8E91A-3102-4E32-9CCA-5BF0C70DB6AD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FE3334-81FF-BEC0-83A2-CA173F1C1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677C1F-78D6-EF17-9AFF-1DBD36A3F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7183D-2CC1-47A3-BBEA-6A367CA7F9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368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2082E-868A-11B3-C2DE-1D3D2B0DF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544100-5010-CEA2-76EB-943501AECF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58B0ED-B849-6A5C-CBA5-B445B8832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8E91A-3102-4E32-9CCA-5BF0C70DB6AD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88C901-5D59-CA89-38CA-3AD1F1CDF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2FB68C-D336-8069-618E-1E9F4DEEC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7183D-2CC1-47A3-BBEA-6A367CA7F9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621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19C7E-098E-8223-E11D-3775E8537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8BF4D4-4091-1FEC-8F7F-FE5EB6C055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90287E-86CD-5534-2CA4-84A89E2611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420574-AA71-6CE6-E048-16B24ACB7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8E91A-3102-4E32-9CCA-5BF0C70DB6AD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852F1D-5133-505C-EDEC-98B3107F5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F64916-64D0-A8E3-F591-EA1D69E76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7183D-2CC1-47A3-BBEA-6A367CA7F9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64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B1136-375A-6AEE-79E1-A2FA58754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2F13A4-083B-3AE0-5934-80590C2DA9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0884E1-D291-3350-3A39-60B87EAC31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D6715B-FC21-09D4-155E-7E4C760591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1A0106-CEB0-DB2F-CA8C-9D5C1CEF7E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C33DCD-4FF5-474F-3A0B-94CDC4660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8E91A-3102-4E32-9CCA-5BF0C70DB6AD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C8A37BA-73DA-39B3-BDEB-86221210C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46836F-C659-5EF0-B106-790670F72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7183D-2CC1-47A3-BBEA-6A367CA7F9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965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E7924-66E7-61DE-2120-6979D445C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A3F57B-EE56-4403-E6C9-2AB063F77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8E91A-3102-4E32-9CCA-5BF0C70DB6AD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7D0BC1-B161-8E6E-C9CE-98E139748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4EA525-F1AF-7991-4AAB-BBA56A597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7183D-2CC1-47A3-BBEA-6A367CA7F9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627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54596A-4CE9-9335-5767-880FC8420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8E91A-3102-4E32-9CCA-5BF0C70DB6AD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C8DAF2-01F7-6BDB-1B67-DC816C62D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21AD87-D674-5E87-A907-0F1E77914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7183D-2CC1-47A3-BBEA-6A367CA7F9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78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82F19-2B53-E25A-C608-5036F1445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0BD775-C22D-3C56-D206-1CA85FEE16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FFD91F-DF90-7F2B-335E-5316EEB7E1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035EC3-1684-0125-A4B5-87BFD6950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8E91A-3102-4E32-9CCA-5BF0C70DB6AD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1ED8AA-FECB-5F9D-4FAA-D19DE05BC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EB83DA-6048-F98A-141D-71B96BAC1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7183D-2CC1-47A3-BBEA-6A367CA7F9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670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2AAA8-1A0C-DCA3-3316-C4FE99423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D4BC9A-972B-58FB-FDBE-F38763986E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22C18A-334F-C2C7-E50D-660D77585C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F5C49C-9D99-536F-43FF-BD67ABE63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8E91A-3102-4E32-9CCA-5BF0C70DB6AD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1FEB6D-3346-7EA0-C580-923342138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4E405A-8592-5637-A88E-B32E7ADF2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7183D-2CC1-47A3-BBEA-6A367CA7F9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185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FEF640-60F3-AE12-18CF-51D150EBC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A7E024-F301-87D3-2EB2-EADE318C0A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20C850-5657-BCCA-EEAE-389BBBD39C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98E91A-3102-4E32-9CCA-5BF0C70DB6AD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AC7977-2FF8-E750-3764-809E52749A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74BB91-74B0-1AB2-A39A-63762E5B58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7183D-2CC1-47A3-BBEA-6A367CA7F9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660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ipes-nigeria.com/img/services/tr2.mp4" TargetMode="External"/><Relationship Id="rId2" Type="http://schemas.openxmlformats.org/officeDocument/2006/relationships/hyperlink" Target="https://ipes-nigeria.com/img/services/tr1.mp4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AE63F45-B215-6D77-C05A-9F53F66D9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020" y="124408"/>
            <a:ext cx="11042780" cy="209005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</a:rPr>
              <a:t>THE BENEFITS OF USING ELECTRIC HOIST FOR TANK JACKING/LIFTING COMPARED TO OTHER FORMS </a:t>
            </a:r>
            <a:br>
              <a:rPr lang="en-US" sz="4000" b="1" dirty="0">
                <a:solidFill>
                  <a:srgbClr val="FF0000"/>
                </a:solidFill>
              </a:rPr>
            </a:br>
            <a: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  <a:t>(By Industrial and Petroleum Engineering Services Limited)</a:t>
            </a:r>
            <a:b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US" sz="4000" b="1" dirty="0">
                <a:solidFill>
                  <a:schemeClr val="accent5">
                    <a:lumMod val="50000"/>
                  </a:schemeClr>
                </a:solidFill>
              </a:rPr>
              <a:t>https://ipes-nigeria.com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BA18A933-02A5-CEB3-34A4-8D5715D99A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9355" y="2824065"/>
            <a:ext cx="8758335" cy="3352898"/>
          </a:xfrm>
        </p:spPr>
      </p:pic>
    </p:spTree>
    <p:extLst>
      <p:ext uri="{BB962C8B-B14F-4D97-AF65-F5344CB8AC3E}">
        <p14:creationId xmlns:p14="http://schemas.microsoft.com/office/powerpoint/2010/main" val="8973470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5CC80-A0F3-CF7D-546D-F2D39D701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PROS AND CONS OF USING ELECTRIC HOIST FOR TANK LIFTING/JACKING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CF295FE-DE80-7D70-346E-F863E045D3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144" y="1766596"/>
            <a:ext cx="7735712" cy="4410367"/>
          </a:xfrm>
        </p:spPr>
      </p:pic>
    </p:spTree>
    <p:extLst>
      <p:ext uri="{BB962C8B-B14F-4D97-AF65-F5344CB8AC3E}">
        <p14:creationId xmlns:p14="http://schemas.microsoft.com/office/powerpoint/2010/main" val="39449255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4E1FC-4A30-3FF9-B232-A8F12CA1F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PROS AND CONS OF USING ELECTRIC HOIST FOR TANK LIFTING/JACKING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F4530-E728-2EA7-4F53-0CDB06186C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68523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PROS:</a:t>
            </a:r>
          </a:p>
          <a:p>
            <a:r>
              <a:rPr lang="en-US" dirty="0">
                <a:solidFill>
                  <a:srgbClr val="0070C0"/>
                </a:solidFill>
              </a:rPr>
              <a:t>THE SPEED OF LIFTING CAN BE VARIED WITH THIS SYSTEM</a:t>
            </a:r>
          </a:p>
          <a:p>
            <a:r>
              <a:rPr lang="en-US" dirty="0">
                <a:solidFill>
                  <a:srgbClr val="0070C0"/>
                </a:solidFill>
              </a:rPr>
              <a:t>IT IS THE FASTEST MEANS OF ERECTING TANKS </a:t>
            </a:r>
          </a:p>
          <a:p>
            <a:r>
              <a:rPr lang="en-US" dirty="0"/>
              <a:t>CONS:</a:t>
            </a:r>
          </a:p>
          <a:p>
            <a:r>
              <a:rPr lang="en-US" dirty="0">
                <a:solidFill>
                  <a:srgbClr val="0070C0"/>
                </a:solidFill>
              </a:rPr>
              <a:t>ONE OF THE ELECTRIC HOIST CAN GET FAULTY DURING OPERATIONS WARRANTING CHANGE (WE HAVE SUFFICIENT PARTS AVAILABLE)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  <a:hlinkClick r:id="rId2"/>
              </a:rPr>
              <a:t>CLICK LINK TO THE ELECTRIC HOIST DEMO VIDEO </a:t>
            </a:r>
            <a:r>
              <a:rPr lang="en-US" b="1" dirty="0">
                <a:solidFill>
                  <a:srgbClr val="C00000"/>
                </a:solidFill>
              </a:rPr>
              <a:t>(</a:t>
            </a:r>
            <a:r>
              <a:rPr lang="en-US" dirty="0">
                <a:hlinkClick r:id="rId2"/>
              </a:rPr>
              <a:t>ipes-nigeria.com/</a:t>
            </a:r>
            <a:r>
              <a:rPr lang="en-US" dirty="0" err="1">
                <a:hlinkClick r:id="rId2"/>
              </a:rPr>
              <a:t>img</a:t>
            </a:r>
            <a:r>
              <a:rPr lang="en-US" dirty="0">
                <a:hlinkClick r:id="rId2"/>
              </a:rPr>
              <a:t>/services/tr1.mp4</a:t>
            </a:r>
            <a:r>
              <a:rPr lang="en-US" dirty="0"/>
              <a:t>)</a:t>
            </a:r>
            <a:endParaRPr lang="en-US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2600" b="1" dirty="0">
                <a:solidFill>
                  <a:srgbClr val="C00000"/>
                </a:solidFill>
                <a:hlinkClick r:id="rId3"/>
              </a:rPr>
              <a:t>CLICK LINK TO THE PRACTICAL APPLICATION TO TANK LIFTING </a:t>
            </a:r>
            <a:r>
              <a:rPr lang="en-US" sz="2600" b="1" dirty="0">
                <a:solidFill>
                  <a:srgbClr val="C00000"/>
                </a:solidFill>
              </a:rPr>
              <a:t>(</a:t>
            </a:r>
            <a:r>
              <a:rPr lang="en-US" dirty="0">
                <a:hlinkClick r:id="rId3"/>
              </a:rPr>
              <a:t>ipes-nigeria.com/</a:t>
            </a:r>
            <a:r>
              <a:rPr lang="en-US" dirty="0" err="1">
                <a:hlinkClick r:id="rId3"/>
              </a:rPr>
              <a:t>img</a:t>
            </a:r>
            <a:r>
              <a:rPr lang="en-US" dirty="0">
                <a:hlinkClick r:id="rId3"/>
              </a:rPr>
              <a:t>/services/tr2.mp4</a:t>
            </a:r>
            <a:r>
              <a:rPr lang="en-US" dirty="0"/>
              <a:t>)</a:t>
            </a:r>
            <a:endParaRPr lang="en-US" sz="2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241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48BF9CC-E73A-C146-CAEB-55CC8CD67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TABLE OF CONTENT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9D7F4F-F11F-41D5-D39C-66A73BCB8F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/>
              <a:t>(I) THE PROS AND CONS OF USING HYDRAULLIC JACK</a:t>
            </a:r>
          </a:p>
          <a:p>
            <a:r>
              <a:rPr lang="en-US" sz="4000" dirty="0"/>
              <a:t>(II) THE PROS AND CONS OF USING MONKEY JACK</a:t>
            </a:r>
          </a:p>
          <a:p>
            <a:r>
              <a:rPr lang="en-US" sz="4000" dirty="0"/>
              <a:t>(III) THE PROS AND CONS OF USING CRANE</a:t>
            </a:r>
          </a:p>
          <a:p>
            <a:r>
              <a:rPr lang="en-US" sz="4000" dirty="0"/>
              <a:t>(IV) THE PROS AND CONS OF USING ELECTRIC HOIST</a:t>
            </a:r>
          </a:p>
        </p:txBody>
      </p:sp>
    </p:spTree>
    <p:extLst>
      <p:ext uri="{BB962C8B-B14F-4D97-AF65-F5344CB8AC3E}">
        <p14:creationId xmlns:p14="http://schemas.microsoft.com/office/powerpoint/2010/main" val="2007831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B868E-49BE-BD8A-2523-507350613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PROS AND CONS OF USING HYDRAULLIC JACKS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05E5C238-B655-A03F-D580-C620D5CC849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7535" y="1548882"/>
            <a:ext cx="6344815" cy="4018383"/>
          </a:xfrm>
        </p:spPr>
      </p:pic>
    </p:spTree>
    <p:extLst>
      <p:ext uri="{BB962C8B-B14F-4D97-AF65-F5344CB8AC3E}">
        <p14:creationId xmlns:p14="http://schemas.microsoft.com/office/powerpoint/2010/main" val="454604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FB8E9-2EFC-562C-C88C-3546CA7D6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PROS AND CONS OF USING HYDRAULLIC JACKS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B05E4D-0B6F-BC19-22E9-80ED6AC50B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THE PROS OF USING HYDRAULLIC JACKS ARE:</a:t>
            </a:r>
          </a:p>
          <a:p>
            <a:r>
              <a:rPr lang="en-US" dirty="0">
                <a:solidFill>
                  <a:schemeClr val="accent1"/>
                </a:solidFill>
              </a:rPr>
              <a:t>(I) IT IS SAFE TO USE, SINCE ERECTORS DO NOT HAVE TO STAY ON BRACKETS WELDED TO TANK SHELLS.</a:t>
            </a:r>
          </a:p>
          <a:p>
            <a:r>
              <a:rPr lang="en-US" dirty="0">
                <a:solidFill>
                  <a:schemeClr val="accent1"/>
                </a:solidFill>
              </a:rPr>
              <a:t>(II) THE USE OF ELECTRIC POWER IS NOT REQUIRED.</a:t>
            </a:r>
          </a:p>
          <a:p>
            <a:r>
              <a:rPr lang="en-US" dirty="0">
                <a:solidFill>
                  <a:schemeClr val="accent1"/>
                </a:solidFill>
              </a:rPr>
              <a:t>(III) IT JACKS/LIFTS TANKS SAFELY BASED ON OPERATOR’S CONTROL.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789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8F329-6D26-083C-02F7-4989C013E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PROS AND CONS OF USING HYDRAULLIC JACKS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EA463-2C6A-4280-34DE-ADA23CF50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 CONS OF USING HYDRAULLIC JACKS ARE:</a:t>
            </a:r>
          </a:p>
          <a:p>
            <a:r>
              <a:rPr lang="en-US" dirty="0">
                <a:solidFill>
                  <a:schemeClr val="accent1"/>
                </a:solidFill>
              </a:rPr>
              <a:t>(I) SOMETIMES THE HYDRAULLIC OIL LEAKS, THEREBY MAKING JACKING DIFFICULT AND REPAIRS CAN DELAY JACKING OPERATIONS.</a:t>
            </a:r>
          </a:p>
          <a:p>
            <a:r>
              <a:rPr lang="en-US" dirty="0">
                <a:solidFill>
                  <a:schemeClr val="accent1"/>
                </a:solidFill>
              </a:rPr>
              <a:t>(II) JACKING/LIFTING CAN BE SLOW SOMETIMES</a:t>
            </a:r>
          </a:p>
          <a:p>
            <a:r>
              <a:rPr lang="en-US" dirty="0">
                <a:solidFill>
                  <a:schemeClr val="accent1"/>
                </a:solidFill>
              </a:rPr>
              <a:t>(III) IT CAN BE RELATIVELY EXPENSIVE TO OTHER FORMS LIFTING</a:t>
            </a:r>
          </a:p>
        </p:txBody>
      </p:sp>
    </p:spTree>
    <p:extLst>
      <p:ext uri="{BB962C8B-B14F-4D97-AF65-F5344CB8AC3E}">
        <p14:creationId xmlns:p14="http://schemas.microsoft.com/office/powerpoint/2010/main" val="2571206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687FD-844D-3586-0B01-0658F8B7D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THE PROS AND CONS OF USING MECHANICAL JACK (MONKEY JACK )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246011D7-460F-64FD-1739-E6A2746E6A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2489" y="1690688"/>
            <a:ext cx="5691673" cy="4728773"/>
          </a:xfrm>
        </p:spPr>
      </p:pic>
    </p:spTree>
    <p:extLst>
      <p:ext uri="{BB962C8B-B14F-4D97-AF65-F5344CB8AC3E}">
        <p14:creationId xmlns:p14="http://schemas.microsoft.com/office/powerpoint/2010/main" val="201703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DEC6B-094E-0C40-BD6D-E8F377D94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THE PROS AND CONS OF USING MONKEY JACK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934AE-5D67-2664-C314-4BF9C1E4BC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PROS:</a:t>
            </a:r>
          </a:p>
          <a:p>
            <a:r>
              <a:rPr lang="en-US" dirty="0">
                <a:solidFill>
                  <a:schemeClr val="accent1"/>
                </a:solidFill>
              </a:rPr>
              <a:t>(I) THE JACK IS USED FOR MAINTENANCE PURPOSE, NOT FOR TANK ERECTING OPERATIONS.</a:t>
            </a:r>
          </a:p>
          <a:p>
            <a:r>
              <a:rPr lang="en-US" dirty="0">
                <a:solidFill>
                  <a:schemeClr val="accent1"/>
                </a:solidFill>
              </a:rPr>
              <a:t>(II) IT IS COST EFFECTIVE FOR MAINTENACE WORK THAT INVOLVES MANUAL TANK LIFTING/JACKING.</a:t>
            </a:r>
          </a:p>
          <a:p>
            <a:pPr marL="0" indent="0">
              <a:buNone/>
            </a:pPr>
            <a:r>
              <a:rPr lang="en-US" b="1" dirty="0"/>
              <a:t>CONS: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</a:rPr>
              <a:t>   (I) IT CAN NOT BE USED FOR TANK SHELL ERECTING OPERATIONS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</a:rPr>
              <a:t>   (II) IT CAN NOT JACK MORE THANK TWO(2) FEET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3643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15B84-6946-62F4-8F6F-72D84947B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PROS AND CONS OF USING CRANE FOR TANK ERECTION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CA88565-CB13-2730-466B-7153F71640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144" y="1825625"/>
            <a:ext cx="7735712" cy="4351338"/>
          </a:xfrm>
        </p:spPr>
      </p:pic>
    </p:spTree>
    <p:extLst>
      <p:ext uri="{BB962C8B-B14F-4D97-AF65-F5344CB8AC3E}">
        <p14:creationId xmlns:p14="http://schemas.microsoft.com/office/powerpoint/2010/main" val="3934673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E42DD-AF3A-AEB6-A148-C7B1EB169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THE PROS AND CONS OF USING CRANE FOR TANK JACKING/LIFTING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2AB280-F5A9-E130-DB94-AAD7F49A1E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PROS: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</a:rPr>
              <a:t>   (I) IT CAN LIFT TANK SHELL TO ANY HEIGHT 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</a:rPr>
              <a:t>   (II) IT CAN BE FAST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</a:rPr>
              <a:t>   (III) IT CAN NAVIGATE TIGHT TERRAIN FOR SHELL PLATE LIFTING</a:t>
            </a:r>
          </a:p>
          <a:p>
            <a:r>
              <a:rPr lang="en-US" b="1" dirty="0"/>
              <a:t>CONS: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</a:rPr>
              <a:t>   (I) STRONG WINDS AT HEIGHT CAN CAUSE ACCIDENT FOR ERECTORS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</a:rPr>
              <a:t>   (II) IT CAN BE EXPENSIVE TO HIRE DEPENDING ON THE TERRAIN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</a:rPr>
              <a:t>   (III) SLIPS AND FALL OF ERECTORS FROM HEIGHT </a:t>
            </a:r>
          </a:p>
        </p:txBody>
      </p:sp>
    </p:spTree>
    <p:extLst>
      <p:ext uri="{BB962C8B-B14F-4D97-AF65-F5344CB8AC3E}">
        <p14:creationId xmlns:p14="http://schemas.microsoft.com/office/powerpoint/2010/main" val="7846917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497</Words>
  <Application>Microsoft Office PowerPoint</Application>
  <PresentationFormat>Widescreen</PresentationFormat>
  <Paragraphs>45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THE BENEFITS OF USING ELECTRIC HOIST FOR TANK JACKING/LIFTING COMPARED TO OTHER FORMS  (By Industrial and Petroleum Engineering Services Limited) https://ipes-nigeria.com</vt:lpstr>
      <vt:lpstr>TABLE OF CONTENT</vt:lpstr>
      <vt:lpstr>PROS AND CONS OF USING HYDRAULLIC JACKS</vt:lpstr>
      <vt:lpstr>PROS AND CONS OF USING HYDRAULLIC JACKS</vt:lpstr>
      <vt:lpstr>PROS AND CONS OF USING HYDRAULLIC JACKS</vt:lpstr>
      <vt:lpstr>THE PROS AND CONS OF USING MECHANICAL JACK (MONKEY JACK )</vt:lpstr>
      <vt:lpstr>THE PROS AND CONS OF USING MONKEY JACK </vt:lpstr>
      <vt:lpstr>PROS AND CONS OF USING CRANE FOR TANK ERECTION</vt:lpstr>
      <vt:lpstr>THE PROS AND CONS OF USING CRANE FOR TANK JACKING/LIFTING </vt:lpstr>
      <vt:lpstr>PROS AND CONS OF USING ELECTRIC HOIST FOR TANK LIFTING/JACKING</vt:lpstr>
      <vt:lpstr>PROS AND CONS OF USING ELECTRIC HOIST FOR TANK LIFTING/JACKING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lenovo</dc:creator>
  <cp:lastModifiedBy>lenovo</cp:lastModifiedBy>
  <cp:revision>42</cp:revision>
  <dcterms:created xsi:type="dcterms:W3CDTF">2024-10-20T00:43:02Z</dcterms:created>
  <dcterms:modified xsi:type="dcterms:W3CDTF">2024-10-21T14:43:50Z</dcterms:modified>
</cp:coreProperties>
</file>